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39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6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6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77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99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1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62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08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EA19-69C0-4078-918F-204070892A90}" type="datetimeFigureOut">
              <a:rPr lang="cs-CZ" smtClean="0"/>
              <a:t>25.01.2024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7C2A-DCED-4950-861D-35666CD30B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4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/>
              <a:t>Majetek a vlastnictví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6000" dirty="0"/>
              <a:t>za majetek považujeme předměty, které vlastníme</a:t>
            </a:r>
          </a:p>
          <a:p>
            <a:pPr lvl="0"/>
            <a:r>
              <a:rPr lang="cs-CZ" sz="6000" dirty="0"/>
              <a:t>právo vlastnit je základním lidským právem </a:t>
            </a:r>
          </a:p>
        </p:txBody>
      </p:sp>
    </p:spTree>
    <p:extLst>
      <p:ext uri="{BB962C8B-B14F-4D97-AF65-F5344CB8AC3E}">
        <p14:creationId xmlns:p14="http://schemas.microsoft.com/office/powerpoint/2010/main" val="15064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Získání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5400" dirty="0"/>
              <a:t>koupí</a:t>
            </a:r>
          </a:p>
          <a:p>
            <a:pPr lvl="0"/>
            <a:r>
              <a:rPr lang="cs-CZ" sz="5400" dirty="0"/>
              <a:t>darováním</a:t>
            </a:r>
          </a:p>
          <a:p>
            <a:pPr lvl="0"/>
            <a:r>
              <a:rPr lang="cs-CZ" sz="5400" dirty="0"/>
              <a:t>výhrou </a:t>
            </a:r>
          </a:p>
        </p:txBody>
      </p:sp>
    </p:spTree>
    <p:extLst>
      <p:ext uri="{BB962C8B-B14F-4D97-AF65-F5344CB8AC3E}">
        <p14:creationId xmlns:p14="http://schemas.microsoft.com/office/powerpoint/2010/main" val="672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Druhy majetku podle 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Soukromý - osobní (vlastní jedinec), rodinný (rodina) </a:t>
            </a:r>
          </a:p>
          <a:p>
            <a:r>
              <a:rPr lang="cs-CZ" sz="4000" dirty="0"/>
              <a:t>Veřejný      - státní budovy, státní pozemky, kulturní bohatství, silnice</a:t>
            </a:r>
          </a:p>
        </p:txBody>
      </p:sp>
    </p:spTree>
    <p:extLst>
      <p:ext uri="{BB962C8B-B14F-4D97-AF65-F5344CB8AC3E}">
        <p14:creationId xmlns:p14="http://schemas.microsoft.com/office/powerpoint/2010/main" val="226351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Druhy majetku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5400" dirty="0"/>
              <a:t>Hmotný – budovy, výrobky</a:t>
            </a:r>
          </a:p>
          <a:p>
            <a:r>
              <a:rPr lang="cs-CZ" sz="5400" dirty="0"/>
              <a:t>Nehmotný - věci duševní povahy (vztahují se k němu autorská práva) – text písně, recept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79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- se svým majetkem můžeme nakládat, jak chceme - (ne)darovat, (ne)prodat, (ne)využívat ho</a:t>
            </a:r>
          </a:p>
          <a:p>
            <a:r>
              <a:rPr lang="cs-CZ" sz="4400" dirty="0"/>
              <a:t>- nesmíme svým vlastnictvím omezovat druhé!!!</a:t>
            </a:r>
          </a:p>
        </p:txBody>
      </p:sp>
    </p:spTree>
    <p:extLst>
      <p:ext uri="{BB962C8B-B14F-4D97-AF65-F5344CB8AC3E}">
        <p14:creationId xmlns:p14="http://schemas.microsoft.com/office/powerpoint/2010/main" val="38117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Širokoúhlá obrazovka</PresentationFormat>
  <Paragraphs>15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Majetek a vlastnictví </vt:lpstr>
      <vt:lpstr>Prezentace aplikace PowerPoint</vt:lpstr>
      <vt:lpstr>Získání majetku</vt:lpstr>
      <vt:lpstr>Druhy majetku podle vlastníka</vt:lpstr>
      <vt:lpstr>Druhy majetku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Majetek a vlastnictví </dc:title>
  <dc:creator>Kamila Fedrová</dc:creator>
  <cp:lastModifiedBy>Kamila Fedrová</cp:lastModifiedBy>
  <cp:revision>1</cp:revision>
  <dcterms:created xsi:type="dcterms:W3CDTF">2024-01-25T10:01:34Z</dcterms:created>
  <dcterms:modified xsi:type="dcterms:W3CDTF">2024-01-25T10:02:14Z</dcterms:modified>
</cp:coreProperties>
</file>